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3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872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498979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497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45930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3400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29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3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4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5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9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7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47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2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3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5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800" b="1" dirty="0" smtClean="0"/>
              <a:t>«Зимние забавы на улице»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Составила и провела инструктор по физкультуре </a:t>
            </a:r>
            <a:r>
              <a:rPr lang="ru-RU" sz="3600" dirty="0"/>
              <a:t>К</a:t>
            </a:r>
            <a:r>
              <a:rPr lang="ru-RU" sz="3600" dirty="0" smtClean="0"/>
              <a:t>осарева Ж.В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74615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740024"/>
            <a:ext cx="8915399" cy="440332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Цель</a:t>
            </a:r>
            <a:r>
              <a:rPr lang="ru-RU" sz="3600" dirty="0" smtClean="0"/>
              <a:t>: </a:t>
            </a:r>
            <a:r>
              <a:rPr lang="ru-RU" sz="2400" dirty="0" smtClean="0"/>
              <a:t>обеспечить </a:t>
            </a:r>
            <a:r>
              <a:rPr lang="ru-RU" sz="2400" dirty="0" smtClean="0"/>
              <a:t>оптимальный двигательный режим детей в течение всего </a:t>
            </a:r>
            <a:r>
              <a:rPr lang="ru-RU" sz="2400" dirty="0" err="1" smtClean="0"/>
              <a:t>развлечения,предоставить</a:t>
            </a:r>
            <a:r>
              <a:rPr lang="ru-RU" sz="2400" dirty="0" smtClean="0"/>
              <a:t> возможность </a:t>
            </a:r>
            <a:r>
              <a:rPr lang="ru-RU" sz="2400" dirty="0" err="1" smtClean="0"/>
              <a:t>применитьд</a:t>
            </a:r>
            <a:r>
              <a:rPr lang="ru-RU" sz="2400" dirty="0" smtClean="0"/>
              <a:t> </a:t>
            </a:r>
            <a:r>
              <a:rPr lang="ru-RU" sz="2400" dirty="0" err="1" smtClean="0"/>
              <a:t>вигательные</a:t>
            </a:r>
            <a:r>
              <a:rPr lang="ru-RU" sz="2400" dirty="0" smtClean="0"/>
              <a:t> навыки и умения в образовательной деятельности по физической культуре.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4000" dirty="0" smtClean="0"/>
              <a:t>Задачи:</a:t>
            </a:r>
            <a:br>
              <a:rPr lang="ru-RU" sz="4000" dirty="0" smtClean="0"/>
            </a:br>
            <a:r>
              <a:rPr lang="ru-RU" sz="2400" dirty="0" smtClean="0"/>
              <a:t>В игровой форме развивать двигательные умения и навыки детей : быстроту, силу, координацию.</a:t>
            </a:r>
            <a:br>
              <a:rPr lang="ru-RU" sz="2400" dirty="0" smtClean="0"/>
            </a:br>
            <a:r>
              <a:rPr lang="ru-RU" sz="2400" dirty="0" smtClean="0"/>
              <a:t>Способствовать оздоровлению детей посредством выполнения различных видов физических упражнений на свежем воздухе.</a:t>
            </a:r>
            <a:br>
              <a:rPr lang="ru-RU" sz="2400" dirty="0" smtClean="0"/>
            </a:br>
            <a:r>
              <a:rPr lang="ru-RU" sz="2400" dirty="0" smtClean="0"/>
              <a:t>Развивать интерес к двигательной активности.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0702" y="2394857"/>
            <a:ext cx="5692569" cy="275931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86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5806" y="110360"/>
            <a:ext cx="8022441" cy="1087820"/>
          </a:xfrm>
        </p:spPr>
        <p:txBody>
          <a:bodyPr>
            <a:normAutofit/>
          </a:bodyPr>
          <a:lstStyle/>
          <a:p>
            <a:r>
              <a:rPr lang="ru-RU" dirty="0" smtClean="0"/>
              <a:t>Наряди ёлку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6" y="1340069"/>
            <a:ext cx="3381428" cy="496902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888" y="1340070"/>
            <a:ext cx="2983706" cy="496902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10" y="930166"/>
            <a:ext cx="4694840" cy="561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80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236483"/>
            <a:ext cx="10058400" cy="914399"/>
          </a:xfrm>
        </p:spPr>
        <p:txBody>
          <a:bodyPr>
            <a:normAutofit/>
          </a:bodyPr>
          <a:lstStyle/>
          <a:p>
            <a:r>
              <a:rPr lang="ru-RU" dirty="0" smtClean="0"/>
              <a:t>«Полет на метле»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31" y="1749972"/>
            <a:ext cx="2983706" cy="474542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973" y="1749972"/>
            <a:ext cx="2983706" cy="474542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05" y="1150882"/>
            <a:ext cx="5143500" cy="534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26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7406" y="126124"/>
            <a:ext cx="6650841" cy="835572"/>
          </a:xfrm>
        </p:spPr>
        <p:txBody>
          <a:bodyPr>
            <a:normAutofit/>
          </a:bodyPr>
          <a:lstStyle/>
          <a:p>
            <a:r>
              <a:rPr lang="ru-RU" dirty="0" smtClean="0"/>
              <a:t>Хоккей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9614"/>
            <a:ext cx="3704897" cy="45049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45" y="961696"/>
            <a:ext cx="3909848" cy="56125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18" y="1639614"/>
            <a:ext cx="3907638" cy="450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592" y="0"/>
            <a:ext cx="8747655" cy="1072055"/>
          </a:xfrm>
        </p:spPr>
        <p:txBody>
          <a:bodyPr>
            <a:normAutofit/>
          </a:bodyPr>
          <a:lstStyle/>
          <a:p>
            <a:r>
              <a:rPr lang="ru-RU" dirty="0" smtClean="0"/>
              <a:t>«Оленьи  Упряжки»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77" y="1682396"/>
            <a:ext cx="2983706" cy="483413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13" y="1682396"/>
            <a:ext cx="2983706" cy="482424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072055"/>
            <a:ext cx="5143500" cy="556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30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0"/>
            <a:ext cx="8842248" cy="1087821"/>
          </a:xfrm>
        </p:spPr>
        <p:txBody>
          <a:bodyPr>
            <a:normAutofit/>
          </a:bodyPr>
          <a:lstStyle/>
          <a:p>
            <a:r>
              <a:rPr lang="ru-RU" dirty="0" smtClean="0"/>
              <a:t>«Донеси не урони»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6" y="1229710"/>
            <a:ext cx="3284237" cy="4942491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037" y="1229710"/>
            <a:ext cx="2983706" cy="494249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848" y="930167"/>
            <a:ext cx="4672834" cy="573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1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5090" y="0"/>
            <a:ext cx="8243158" cy="1072055"/>
          </a:xfrm>
        </p:spPr>
        <p:txBody>
          <a:bodyPr>
            <a:normAutofit/>
          </a:bodyPr>
          <a:lstStyle/>
          <a:p>
            <a:r>
              <a:rPr lang="ru-RU" dirty="0" smtClean="0"/>
              <a:t>Собери флажки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73" y="1450428"/>
            <a:ext cx="2983706" cy="481904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116" y="1450429"/>
            <a:ext cx="2983706" cy="455103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68" y="1072054"/>
            <a:ext cx="5139559" cy="542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72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9544"/>
            <a:ext cx="9144000" cy="619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4345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178</TotalTime>
  <Words>57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Легкий дым</vt:lpstr>
      <vt:lpstr>«Зимние забавы на улице»</vt:lpstr>
      <vt:lpstr>Цель: обеспечить оптимальный двигательный режим детей в течение всего развлечения,предоставить возможность применитьд вигательные навыки и умения в образовательной деятельности по физической культуре.     Задачи: В игровой форме развивать двигательные умения и навыки детей : быстроту, силу, координацию. Способствовать оздоровлению детей посредством выполнения различных видов физических упражнений на свежем воздухе. Развивать интерес к двигательной активности.</vt:lpstr>
      <vt:lpstr>Наряди ёлку</vt:lpstr>
      <vt:lpstr>«Полет на метле»</vt:lpstr>
      <vt:lpstr>Хоккей</vt:lpstr>
      <vt:lpstr>«Оленьи  Упряжки»</vt:lpstr>
      <vt:lpstr>«Донеси не урони»</vt:lpstr>
      <vt:lpstr>Собери флажки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«Зимние забавы на улице»</dc:title>
  <dc:creator>ДС-СЕМИЦВЕТИК</dc:creator>
  <cp:lastModifiedBy>My-pc</cp:lastModifiedBy>
  <cp:revision>13</cp:revision>
  <dcterms:created xsi:type="dcterms:W3CDTF">2021-01-25T11:07:31Z</dcterms:created>
  <dcterms:modified xsi:type="dcterms:W3CDTF">2022-01-27T13:19:49Z</dcterms:modified>
</cp:coreProperties>
</file>